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ABE4"/>
    <a:srgbClr val="F09ADE"/>
    <a:srgbClr val="E54D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0D3E5-AAD0-44E6-BCCE-57D8C53618F4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418E-F057-427B-A872-F076705CE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04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22000">
        <p14:glitter pattern="hexagon"/>
      </p:transition>
    </mc:Choice>
    <mc:Fallback xmlns="">
      <p:transition spd="slow" advClick="0" advTm="2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0D3E5-AAD0-44E6-BCCE-57D8C53618F4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418E-F057-427B-A872-F076705CE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8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22000">
        <p14:glitter pattern="hexagon"/>
      </p:transition>
    </mc:Choice>
    <mc:Fallback xmlns="">
      <p:transition spd="slow" advClick="0" advTm="2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0D3E5-AAD0-44E6-BCCE-57D8C53618F4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418E-F057-427B-A872-F076705CE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62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22000">
        <p14:glitter pattern="hexagon"/>
      </p:transition>
    </mc:Choice>
    <mc:Fallback xmlns="">
      <p:transition spd="slow" advClick="0" advTm="2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0D3E5-AAD0-44E6-BCCE-57D8C53618F4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418E-F057-427B-A872-F076705CE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4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22000">
        <p14:glitter pattern="hexagon"/>
      </p:transition>
    </mc:Choice>
    <mc:Fallback xmlns="">
      <p:transition spd="slow" advClick="0" advTm="2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0D3E5-AAD0-44E6-BCCE-57D8C53618F4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418E-F057-427B-A872-F076705CE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2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22000">
        <p14:glitter pattern="hexagon"/>
      </p:transition>
    </mc:Choice>
    <mc:Fallback xmlns="">
      <p:transition spd="slow" advClick="0" advTm="2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0D3E5-AAD0-44E6-BCCE-57D8C53618F4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418E-F057-427B-A872-F076705CE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3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22000">
        <p14:glitter pattern="hexagon"/>
      </p:transition>
    </mc:Choice>
    <mc:Fallback xmlns="">
      <p:transition spd="slow" advClick="0" advTm="2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0D3E5-AAD0-44E6-BCCE-57D8C53618F4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418E-F057-427B-A872-F076705CE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3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22000">
        <p14:glitter pattern="hexagon"/>
      </p:transition>
    </mc:Choice>
    <mc:Fallback xmlns="">
      <p:transition spd="slow" advClick="0" advTm="2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0D3E5-AAD0-44E6-BCCE-57D8C53618F4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418E-F057-427B-A872-F076705CE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3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22000">
        <p14:glitter pattern="hexagon"/>
      </p:transition>
    </mc:Choice>
    <mc:Fallback xmlns="">
      <p:transition spd="slow" advClick="0" advTm="2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0D3E5-AAD0-44E6-BCCE-57D8C53618F4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418E-F057-427B-A872-F076705CE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9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22000">
        <p14:glitter pattern="hexagon"/>
      </p:transition>
    </mc:Choice>
    <mc:Fallback xmlns="">
      <p:transition spd="slow" advClick="0" advTm="2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0D3E5-AAD0-44E6-BCCE-57D8C53618F4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418E-F057-427B-A872-F076705CE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22000">
        <p14:glitter pattern="hexagon"/>
      </p:transition>
    </mc:Choice>
    <mc:Fallback xmlns="">
      <p:transition spd="slow" advClick="0" advTm="2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0D3E5-AAD0-44E6-BCCE-57D8C53618F4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418E-F057-427B-A872-F076705CE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66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22000">
        <p14:glitter pattern="hexagon"/>
      </p:transition>
    </mc:Choice>
    <mc:Fallback xmlns="">
      <p:transition spd="slow" advClick="0" advTm="2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0D3E5-AAD0-44E6-BCCE-57D8C53618F4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D418E-F057-427B-A872-F076705CE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1154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900" advClick="0" advTm="22000">
        <p14:glitter pattern="hexagon"/>
      </p:transition>
    </mc:Choice>
    <mc:Fallback xmlns="">
      <p:transition spd="slow" advClick="0" advTm="2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emf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01. This Is The World Call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2" name="Picture 1" descr="pic01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838"/>
            <a:ext cx="12192000" cy="51403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35" y="123965"/>
            <a:ext cx="3995701" cy="363523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</a:gradFill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3752" y="123965"/>
            <a:ext cx="5724966" cy="461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74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23000">
        <p14:glitter pattern="hexagon"/>
      </p:transition>
    </mc:Choice>
    <mc:Fallback>
      <p:transition spd="slow" advClick="0" advTm="2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63" y="0"/>
            <a:ext cx="956468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03633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814" y="2685324"/>
            <a:ext cx="9442783" cy="241068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52296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22000">
        <p14:glitter pattern="hexagon"/>
      </p:transition>
    </mc:Choice>
    <mc:Fallback xmlns="">
      <p:transition spd="slow" advClick="0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" y="0"/>
            <a:ext cx="1057275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768" y="1237674"/>
            <a:ext cx="9165898" cy="3999344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1958710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31000">
        <p14:glitter pattern="hexagon"/>
      </p:transition>
    </mc:Choice>
    <mc:Fallback>
      <p:transition spd="slow" advClick="0" advTm="3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625"/>
            <a:ext cx="12192000" cy="5238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0909" y="25307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709" y="706482"/>
            <a:ext cx="7462981" cy="536030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162560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22000">
        <p14:glitter pattern="hexagon"/>
      </p:transition>
    </mc:Choice>
    <mc:Fallback xmlns="">
      <p:transition spd="slow" advClick="0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0813"/>
            <a:ext cx="12192000" cy="4016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864" y="1165599"/>
            <a:ext cx="7230786" cy="483803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399261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22000">
        <p14:glitter pattern="hexagon"/>
      </p:transition>
    </mc:Choice>
    <mc:Fallback xmlns="">
      <p:transition spd="slow" advClick="0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4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738"/>
            <a:ext cx="12192000" cy="5470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440" y="195749"/>
            <a:ext cx="6259883" cy="653027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179095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22000">
        <p14:glitter pattern="hexagon"/>
      </p:transition>
    </mc:Choice>
    <mc:Fallback xmlns="">
      <p:transition spd="slow" advClick="0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8363"/>
            <a:ext cx="12192000" cy="51196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548" y="868363"/>
            <a:ext cx="7082904" cy="541377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12067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22000">
        <p14:glitter pattern="hexagon"/>
      </p:transition>
    </mc:Choice>
    <mc:Fallback xmlns="">
      <p:transition spd="slow" advClick="0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113" y="0"/>
            <a:ext cx="886777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7971" y="725214"/>
            <a:ext cx="8051183" cy="540757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98816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22000">
        <p14:glitter pattern="hexagon"/>
      </p:transition>
    </mc:Choice>
    <mc:Fallback xmlns="">
      <p:transition spd="slow" advClick="0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725" y="0"/>
            <a:ext cx="8718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65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6000">
        <p14:glitter pattern="hexagon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12192000" cy="6477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4399" y="2376207"/>
            <a:ext cx="1007687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  <a:latin typeface="Monotype Corsiva" panose="03010101010201010101" pitchFamily="66" charset="0"/>
              </a:rPr>
              <a:t>These are the impressions of my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Monotype Corsiva" panose="03010101010201010101" pitchFamily="66" charset="0"/>
              </a:rPr>
              <a:t>p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Monotype Corsiva" panose="03010101010201010101" pitchFamily="66" charset="0"/>
              </a:rPr>
              <a:t>upils and their parents about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Monotype Corsiva" panose="03010101010201010101" pitchFamily="66" charset="0"/>
              </a:rPr>
              <a:t>m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  <a:latin typeface="Monotype Corsiva" panose="03010101010201010101" pitchFamily="66" charset="0"/>
              </a:rPr>
              <a:t>y online lessons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/>
              <a:latin typeface="Monotype Corsiva" panose="03010101010201010101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27" y="1791609"/>
            <a:ext cx="11960354" cy="336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64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22000">
        <p14:glitter pattern="hexagon"/>
      </p:transition>
    </mc:Choice>
    <mc:Fallback xmlns="">
      <p:transition spd="slow" advClick="0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6" presetClass="exit" presetSubtype="32" fill="hold" grpId="1" nodeType="after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" presetID="6" presetClass="exit" presetSubtype="32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14</Words>
  <Application>Microsoft Office PowerPoint</Application>
  <PresentationFormat>Widescreen</PresentationFormat>
  <Paragraphs>3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Monotype Corsiva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BiksiPeks</dc:creator>
  <cp:lastModifiedBy>BiksiPeks</cp:lastModifiedBy>
  <cp:revision>36</cp:revision>
  <dcterms:created xsi:type="dcterms:W3CDTF">2020-05-28T21:05:16Z</dcterms:created>
  <dcterms:modified xsi:type="dcterms:W3CDTF">2020-05-29T15:40:23Z</dcterms:modified>
</cp:coreProperties>
</file>